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0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29E-6C05-4DD2-9D1A-E48177CD1A5C}" type="datetimeFigureOut">
              <a:rPr lang="fr-FR" smtClean="0"/>
              <a:t>16/01/2022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622D6-BEB3-48E5-9561-16FFD9E06A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29E-6C05-4DD2-9D1A-E48177CD1A5C}" type="datetimeFigureOut">
              <a:rPr lang="fr-FR" smtClean="0"/>
              <a:t>16/01/2022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622D6-BEB3-48E5-9561-16FFD9E06A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29E-6C05-4DD2-9D1A-E48177CD1A5C}" type="datetimeFigureOut">
              <a:rPr lang="fr-FR" smtClean="0"/>
              <a:t>16/01/2022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622D6-BEB3-48E5-9561-16FFD9E06A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29E-6C05-4DD2-9D1A-E48177CD1A5C}" type="datetimeFigureOut">
              <a:rPr lang="fr-FR" smtClean="0"/>
              <a:t>16/01/2022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622D6-BEB3-48E5-9561-16FFD9E06A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29E-6C05-4DD2-9D1A-E48177CD1A5C}" type="datetimeFigureOut">
              <a:rPr lang="fr-FR" smtClean="0"/>
              <a:t>16/01/2022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622D6-BEB3-48E5-9561-16FFD9E06A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29E-6C05-4DD2-9D1A-E48177CD1A5C}" type="datetimeFigureOut">
              <a:rPr lang="fr-FR" smtClean="0"/>
              <a:t>16/01/2022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622D6-BEB3-48E5-9561-16FFD9E06A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29E-6C05-4DD2-9D1A-E48177CD1A5C}" type="datetimeFigureOut">
              <a:rPr lang="fr-FR" smtClean="0"/>
              <a:t>16/01/2022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622D6-BEB3-48E5-9561-16FFD9E06A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29E-6C05-4DD2-9D1A-E48177CD1A5C}" type="datetimeFigureOut">
              <a:rPr lang="fr-FR" smtClean="0"/>
              <a:t>16/01/2022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622D6-BEB3-48E5-9561-16FFD9E06A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29E-6C05-4DD2-9D1A-E48177CD1A5C}" type="datetimeFigureOut">
              <a:rPr lang="fr-FR" smtClean="0"/>
              <a:t>16/01/2022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622D6-BEB3-48E5-9561-16FFD9E06A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29E-6C05-4DD2-9D1A-E48177CD1A5C}" type="datetimeFigureOut">
              <a:rPr lang="fr-FR" smtClean="0"/>
              <a:t>16/01/2022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622D6-BEB3-48E5-9561-16FFD9E06A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29E-6C05-4DD2-9D1A-E48177CD1A5C}" type="datetimeFigureOut">
              <a:rPr lang="fr-FR" smtClean="0"/>
              <a:t>16/01/2022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622D6-BEB3-48E5-9561-16FFD9E06A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ED29E-6C05-4DD2-9D1A-E48177CD1A5C}" type="datetimeFigureOut">
              <a:rPr lang="fr-FR" smtClean="0"/>
              <a:t>16/01/2022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622D6-BEB3-48E5-9561-16FFD9E06A6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7298"/>
            <a:ext cx="9144000" cy="4256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Bureau</dc:creator>
  <cp:lastModifiedBy>Bureau</cp:lastModifiedBy>
  <cp:revision>1</cp:revision>
  <dcterms:created xsi:type="dcterms:W3CDTF">2022-01-16T16:52:04Z</dcterms:created>
  <dcterms:modified xsi:type="dcterms:W3CDTF">2022-01-16T16:53:45Z</dcterms:modified>
</cp:coreProperties>
</file>